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Informe Tópicos III</a:t>
            </a:r>
            <a:br>
              <a:rPr lang="es-CL" dirty="0" smtClean="0"/>
            </a:br>
            <a:r>
              <a:rPr lang="es-CL" dirty="0" smtClean="0"/>
              <a:t>“Computador”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1369946"/>
          </a:xfrm>
        </p:spPr>
        <p:txBody>
          <a:bodyPr>
            <a:normAutofit/>
          </a:bodyPr>
          <a:lstStyle/>
          <a:p>
            <a:r>
              <a:rPr lang="es-CL" dirty="0" smtClean="0"/>
              <a:t>Nombre: Juan Pablo Arancibia González</a:t>
            </a:r>
          </a:p>
          <a:p>
            <a:r>
              <a:rPr lang="es-CL" dirty="0" smtClean="0"/>
              <a:t>Carrera: Ingeniería en Computación e Informática</a:t>
            </a:r>
          </a:p>
          <a:p>
            <a:r>
              <a:rPr lang="es-CL" dirty="0" smtClean="0"/>
              <a:t>Fecha :19/06/2014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8488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(Monitor)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LG 22EA53VQ</a:t>
            </a:r>
          </a:p>
          <a:p>
            <a:r>
              <a:rPr lang="es-CL" dirty="0" smtClean="0"/>
              <a:t>21,5 Pulgadas</a:t>
            </a:r>
          </a:p>
          <a:p>
            <a:r>
              <a:rPr lang="es-CL" dirty="0" smtClean="0"/>
              <a:t>Resolución HD (1920 x 1080 Píxeles)</a:t>
            </a:r>
          </a:p>
          <a:p>
            <a:r>
              <a:rPr lang="es-CL" dirty="0" smtClean="0"/>
              <a:t>Contraste: 5 Millones:1</a:t>
            </a:r>
          </a:p>
          <a:p>
            <a:r>
              <a:rPr lang="es-CL" dirty="0" smtClean="0"/>
              <a:t>Tasa de refresco: 60 Hz.</a:t>
            </a:r>
          </a:p>
          <a:p>
            <a:r>
              <a:rPr lang="es-CL" dirty="0" smtClean="0"/>
              <a:t>Puertos: VGA, DVI, HDMI</a:t>
            </a:r>
          </a:p>
          <a:p>
            <a:r>
              <a:rPr lang="es-CL" dirty="0" smtClean="0"/>
              <a:t>Precio: $87.000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345" y="2910625"/>
            <a:ext cx="3074123" cy="307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34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</a:t>
            </a:r>
            <a:br>
              <a:rPr lang="es-CL" dirty="0" smtClean="0"/>
            </a:br>
            <a:r>
              <a:rPr lang="es-CL" dirty="0" smtClean="0"/>
              <a:t>(Fuente de Poder)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Corsair</a:t>
            </a:r>
            <a:r>
              <a:rPr lang="es-CL" dirty="0" smtClean="0"/>
              <a:t> GS Series GS600</a:t>
            </a:r>
          </a:p>
          <a:p>
            <a:r>
              <a:rPr lang="es-CL" dirty="0" smtClean="0"/>
              <a:t>Formato ATX</a:t>
            </a:r>
          </a:p>
          <a:p>
            <a:r>
              <a:rPr lang="es-CL" dirty="0" smtClean="0"/>
              <a:t>Corriente: 25-48 A</a:t>
            </a:r>
          </a:p>
          <a:p>
            <a:r>
              <a:rPr lang="es-CL" dirty="0" smtClean="0"/>
              <a:t>Conectores: 24 Pines, 8 Pines (CPU), 2 x 8 Pines (6+2), 2 </a:t>
            </a:r>
            <a:r>
              <a:rPr lang="es-CL" dirty="0" err="1" smtClean="0"/>
              <a:t>Floppy</a:t>
            </a:r>
            <a:r>
              <a:rPr lang="es-CL" dirty="0" smtClean="0"/>
              <a:t>, 4 Molex, 4 SATA</a:t>
            </a:r>
          </a:p>
          <a:p>
            <a:r>
              <a:rPr lang="es-CL" dirty="0" smtClean="0"/>
              <a:t>Precio: $55.000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968" y="864108"/>
            <a:ext cx="36195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575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</a:t>
            </a:r>
            <a:br>
              <a:rPr lang="es-CL" dirty="0" smtClean="0"/>
            </a:br>
            <a:r>
              <a:rPr lang="es-CL" dirty="0" smtClean="0"/>
              <a:t>(Gabinete)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Sentey</a:t>
            </a:r>
            <a:r>
              <a:rPr lang="es-CL" dirty="0" smtClean="0"/>
              <a:t> BX1-4284</a:t>
            </a:r>
          </a:p>
          <a:p>
            <a:r>
              <a:rPr lang="es-CL" dirty="0" smtClean="0"/>
              <a:t>Factor de Forma: ATX</a:t>
            </a:r>
          </a:p>
          <a:p>
            <a:r>
              <a:rPr lang="es-CL" dirty="0" smtClean="0"/>
              <a:t>Tamaño: 484 x 439 x 189 </a:t>
            </a:r>
            <a:r>
              <a:rPr lang="es-CL" dirty="0" err="1" smtClean="0"/>
              <a:t>mm.</a:t>
            </a:r>
            <a:endParaRPr lang="es-CL" dirty="0" smtClean="0"/>
          </a:p>
          <a:p>
            <a:r>
              <a:rPr lang="es-CL" dirty="0" smtClean="0"/>
              <a:t>Peso: 7.700 Gramos.</a:t>
            </a:r>
          </a:p>
          <a:p>
            <a:r>
              <a:rPr lang="es-CL" dirty="0" smtClean="0"/>
              <a:t>7 Ranuras de Expansión.</a:t>
            </a:r>
          </a:p>
          <a:p>
            <a:r>
              <a:rPr lang="es-CL" dirty="0" smtClean="0"/>
              <a:t>2 Puertos USB 2.0 Frontales.</a:t>
            </a:r>
          </a:p>
          <a:p>
            <a:r>
              <a:rPr lang="es-CL" dirty="0" smtClean="0"/>
              <a:t>Puerto de Audio Frontal.</a:t>
            </a:r>
          </a:p>
          <a:p>
            <a:r>
              <a:rPr lang="es-CL" dirty="0" smtClean="0"/>
              <a:t>Ventiladores: 4 de 120mm incluidos.</a:t>
            </a:r>
          </a:p>
          <a:p>
            <a:r>
              <a:rPr lang="es-CL" dirty="0" smtClean="0"/>
              <a:t>Espacio para Ventiladores: 1 Frontal, 1 Trasero, 2 Laterales, 2 Superiores, 1 Inferior todos de 120mm.</a:t>
            </a:r>
          </a:p>
          <a:p>
            <a:r>
              <a:rPr lang="es-CL" dirty="0" smtClean="0"/>
              <a:t>Precio: $27.000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448" y="867206"/>
            <a:ext cx="3045020" cy="304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27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Resumen Cotización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827822"/>
              </p:ext>
            </p:extLst>
          </p:nvPr>
        </p:nvGraphicFramePr>
        <p:xfrm>
          <a:off x="3868738" y="863600"/>
          <a:ext cx="73152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997"/>
                <a:gridCol w="2975803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Componente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Marca/Modelo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Precio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Procesador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AMD FX4300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$74.000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Placa Madre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ASUS M5A97 LE R2.0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$60.000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Memoria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Kingston KHX1600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$31.000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Tarjeta de Video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MSI GTX760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$192.000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Disco</a:t>
                      </a:r>
                      <a:r>
                        <a:rPr lang="es-CL" baseline="0" dirty="0" smtClean="0"/>
                        <a:t> Duro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Western</a:t>
                      </a:r>
                      <a:r>
                        <a:rPr lang="es-CL" baseline="0" dirty="0" smtClean="0"/>
                        <a:t> Digital 1 TB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$42.000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Monitor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LG</a:t>
                      </a:r>
                      <a:r>
                        <a:rPr lang="es-CL" baseline="0" dirty="0" smtClean="0"/>
                        <a:t> 22EA53VQ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$87.000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Fuente de Poder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 smtClean="0"/>
                        <a:t>Corsair</a:t>
                      </a:r>
                      <a:r>
                        <a:rPr lang="es-CL" dirty="0" smtClean="0"/>
                        <a:t> GS600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$55.000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Gabinete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 smtClean="0"/>
                        <a:t>Sentei</a:t>
                      </a:r>
                      <a:r>
                        <a:rPr lang="es-CL" baseline="0" dirty="0" smtClean="0"/>
                        <a:t> BX1-4284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$27.000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Total: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$568.000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043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Conclusiones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Para Cotizar un computador se necesitan conocer las partes y las marcas para las que se están diseñadas, comprar modelos incompatibles significa una perdida en la </a:t>
            </a:r>
            <a:r>
              <a:rPr lang="es-CL" dirty="0"/>
              <a:t>i</a:t>
            </a:r>
            <a:r>
              <a:rPr lang="es-CL" dirty="0" smtClean="0"/>
              <a:t>nversión de armar un computador.</a:t>
            </a:r>
          </a:p>
          <a:p>
            <a:r>
              <a:rPr lang="es-CL" dirty="0" smtClean="0"/>
              <a:t>Algunas cosas importantes en tener en cuenta cuando se este comprando un computador por partes para poder evitar perdida de inversión y tiempo es el factor de forma de la placa madre, el zócalo de la placa madre debe ser el mismo que el que está diseñada el procesador y las ranuras de las tarjetas de memoria.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383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Contenidos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Introducción.</a:t>
            </a:r>
          </a:p>
          <a:p>
            <a:r>
              <a:rPr lang="es-CL" dirty="0" smtClean="0"/>
              <a:t>Cotización.</a:t>
            </a:r>
            <a:endParaRPr lang="es-CL" dirty="0"/>
          </a:p>
          <a:p>
            <a:r>
              <a:rPr lang="es-CL" dirty="0" smtClean="0"/>
              <a:t>Conclusiones.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731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computador es una unidad que recibe y procesa datos para convertirlos en información de utilidad de quien la ejecuta.</a:t>
            </a:r>
          </a:p>
          <a:p>
            <a:r>
              <a:rPr lang="es-CL" dirty="0" smtClean="0"/>
              <a:t>Por dentro contiene partes que hacen que el computador haga sus tareas y conectores y puertos que son los dispositivos de entrada o salida del computador</a:t>
            </a:r>
            <a:r>
              <a:rPr lang="es-CL" dirty="0" smtClean="0"/>
              <a:t>.</a:t>
            </a:r>
          </a:p>
          <a:p>
            <a:r>
              <a:rPr lang="es-CL" dirty="0" smtClean="0"/>
              <a:t>En esta presentación se hará una cotización a partir de los componentes que se analizaron en </a:t>
            </a:r>
            <a:r>
              <a:rPr lang="es-CL" smtClean="0"/>
              <a:t>anteriores presentaciones.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588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Para esta presentación se definió saber cuanto puede costar armar un computador con los componentes que han sido presentados durante en esta asignatura.</a:t>
            </a:r>
          </a:p>
          <a:p>
            <a:pPr lvl="1"/>
            <a:r>
              <a:rPr lang="es-CL" dirty="0" smtClean="0"/>
              <a:t>Disco Duro.</a:t>
            </a:r>
          </a:p>
          <a:p>
            <a:pPr lvl="1"/>
            <a:r>
              <a:rPr lang="es-CL" dirty="0" smtClean="0"/>
              <a:t>Tarjeta de Video.</a:t>
            </a:r>
          </a:p>
          <a:p>
            <a:pPr lvl="1"/>
            <a:r>
              <a:rPr lang="es-CL" dirty="0" smtClean="0"/>
              <a:t>Memoria RAM.</a:t>
            </a:r>
          </a:p>
          <a:p>
            <a:pPr lvl="1"/>
            <a:r>
              <a:rPr lang="es-CL" dirty="0" smtClean="0"/>
              <a:t>Placa Madre.</a:t>
            </a:r>
          </a:p>
          <a:p>
            <a:pPr lvl="1"/>
            <a:r>
              <a:rPr lang="es-CL" dirty="0" smtClean="0"/>
              <a:t>Procesador.</a:t>
            </a:r>
          </a:p>
          <a:p>
            <a:pPr lvl="1"/>
            <a:r>
              <a:rPr lang="es-CL" dirty="0" smtClean="0"/>
              <a:t>Monitor.</a:t>
            </a:r>
          </a:p>
          <a:p>
            <a:pPr lvl="1"/>
            <a:r>
              <a:rPr lang="es-CL" dirty="0" smtClean="0"/>
              <a:t>Y algunos agregados.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607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</a:t>
            </a:r>
            <a:br>
              <a:rPr lang="es-CL" dirty="0" smtClean="0"/>
            </a:br>
            <a:r>
              <a:rPr lang="es-CL" dirty="0" smtClean="0"/>
              <a:t>(Disco Duro)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Western Digital Blue 1TB (WD10EZEX)</a:t>
            </a:r>
          </a:p>
          <a:p>
            <a:r>
              <a:rPr lang="es-CL" dirty="0" smtClean="0"/>
              <a:t>Tamaño: 3 ½ Pulgadas.</a:t>
            </a:r>
          </a:p>
          <a:p>
            <a:r>
              <a:rPr lang="es-CL" dirty="0" smtClean="0"/>
              <a:t>Velocidad: 7200 rpm.</a:t>
            </a:r>
          </a:p>
          <a:p>
            <a:r>
              <a:rPr lang="es-CL" dirty="0" smtClean="0"/>
              <a:t>Bus: SATA 3 6.0 GB.</a:t>
            </a:r>
          </a:p>
          <a:p>
            <a:r>
              <a:rPr lang="es-CL" dirty="0" smtClean="0"/>
              <a:t>Búfer: 64 MB.</a:t>
            </a:r>
          </a:p>
          <a:p>
            <a:r>
              <a:rPr lang="es-CL" dirty="0" smtClean="0"/>
              <a:t>Precio: $42.000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881" y="2812923"/>
            <a:ext cx="36195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90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(Tarjeta de Video)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MSI GTX760 .</a:t>
            </a:r>
          </a:p>
          <a:p>
            <a:r>
              <a:rPr lang="es-CL" dirty="0" smtClean="0"/>
              <a:t>GPU: </a:t>
            </a:r>
            <a:r>
              <a:rPr lang="es-CL" dirty="0" err="1" smtClean="0"/>
              <a:t>Nvidia</a:t>
            </a:r>
            <a:r>
              <a:rPr lang="es-CL" dirty="0" smtClean="0"/>
              <a:t> </a:t>
            </a:r>
            <a:r>
              <a:rPr lang="es-CL" dirty="0" err="1" smtClean="0"/>
              <a:t>Gforce</a:t>
            </a:r>
            <a:r>
              <a:rPr lang="es-CL" dirty="0" smtClean="0"/>
              <a:t> GTX760</a:t>
            </a:r>
          </a:p>
          <a:p>
            <a:r>
              <a:rPr lang="es-CL" dirty="0" smtClean="0"/>
              <a:t>Memoria: 2GB GDDR5, 256 Bits.</a:t>
            </a:r>
          </a:p>
          <a:p>
            <a:r>
              <a:rPr lang="es-CL" dirty="0" smtClean="0"/>
              <a:t>Frecuencia: 1085 MHz (Núcleo), 1502 MHz (Memoria).</a:t>
            </a:r>
          </a:p>
          <a:p>
            <a:r>
              <a:rPr lang="es-CL" dirty="0" smtClean="0"/>
              <a:t>2 Ventiladores.</a:t>
            </a:r>
          </a:p>
          <a:p>
            <a:r>
              <a:rPr lang="es-CL" dirty="0" smtClean="0"/>
              <a:t>2 Conectores de Poder.</a:t>
            </a:r>
          </a:p>
          <a:p>
            <a:r>
              <a:rPr lang="es-CL" dirty="0" smtClean="0"/>
              <a:t>Entrada de Video: </a:t>
            </a:r>
            <a:r>
              <a:rPr lang="es-CL" dirty="0" err="1" smtClean="0"/>
              <a:t>DisplayPort</a:t>
            </a:r>
            <a:r>
              <a:rPr lang="es-CL" dirty="0" smtClean="0"/>
              <a:t>, 2 DVI, HDMI.</a:t>
            </a:r>
          </a:p>
          <a:p>
            <a:r>
              <a:rPr lang="es-CL" dirty="0" smtClean="0"/>
              <a:t>Precio: $192.000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968" y="262474"/>
            <a:ext cx="361950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01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(Memoria RAM)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Kingston </a:t>
            </a:r>
            <a:r>
              <a:rPr lang="es-CL" dirty="0" err="1" smtClean="0"/>
              <a:t>HyperX</a:t>
            </a:r>
            <a:r>
              <a:rPr lang="es-CL" dirty="0" smtClean="0"/>
              <a:t> KHX1600C9DD3B1/4G</a:t>
            </a:r>
          </a:p>
          <a:p>
            <a:r>
              <a:rPr lang="es-CL" dirty="0" smtClean="0"/>
              <a:t>Capacidad: 4 GB</a:t>
            </a:r>
          </a:p>
          <a:p>
            <a:r>
              <a:rPr lang="es-CL" dirty="0" smtClean="0"/>
              <a:t>Tipo de Memoria: DIMM DDR3</a:t>
            </a:r>
          </a:p>
          <a:p>
            <a:r>
              <a:rPr lang="es-CL" dirty="0" smtClean="0"/>
              <a:t>Frecuencia: 1600 MHz.</a:t>
            </a:r>
          </a:p>
          <a:p>
            <a:r>
              <a:rPr lang="es-CL" dirty="0" smtClean="0"/>
              <a:t>Latencia: 9</a:t>
            </a:r>
          </a:p>
          <a:p>
            <a:r>
              <a:rPr lang="es-CL" dirty="0" smtClean="0"/>
              <a:t>Precio: $31.000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968" y="3698748"/>
            <a:ext cx="36195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8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(Procesador)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AMD FX4300</a:t>
            </a:r>
          </a:p>
          <a:p>
            <a:r>
              <a:rPr lang="es-CL" dirty="0" smtClean="0"/>
              <a:t>Núcleos: 4</a:t>
            </a:r>
          </a:p>
          <a:p>
            <a:r>
              <a:rPr lang="es-CL" dirty="0" smtClean="0"/>
              <a:t>Frecuencia: 3800 MHz.</a:t>
            </a:r>
          </a:p>
          <a:p>
            <a:r>
              <a:rPr lang="es-CL" dirty="0" smtClean="0"/>
              <a:t>Caché: 2 L2 de 2 MB, 1 L3 de 4 MB.</a:t>
            </a:r>
          </a:p>
          <a:p>
            <a:r>
              <a:rPr lang="es-CL" dirty="0" smtClean="0"/>
              <a:t>Zócalo: AM3+</a:t>
            </a:r>
          </a:p>
          <a:p>
            <a:r>
              <a:rPr lang="es-CL" dirty="0" smtClean="0"/>
              <a:t>Gráficos Integrados: No</a:t>
            </a:r>
          </a:p>
          <a:p>
            <a:r>
              <a:rPr lang="es-CL" dirty="0" smtClean="0"/>
              <a:t>Turbo: 3900-4000 </a:t>
            </a:r>
            <a:r>
              <a:rPr lang="es-CL" dirty="0" err="1" smtClean="0"/>
              <a:t>Mhz</a:t>
            </a:r>
            <a:r>
              <a:rPr lang="es-CL" dirty="0" smtClean="0"/>
              <a:t>.</a:t>
            </a:r>
          </a:p>
          <a:p>
            <a:r>
              <a:rPr lang="es-CL" dirty="0" smtClean="0"/>
              <a:t>Precio: $74.000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718" y="1123837"/>
            <a:ext cx="33337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8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(Placa Madre)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ASUS M5A97 LE R2.0</a:t>
            </a:r>
          </a:p>
          <a:p>
            <a:r>
              <a:rPr lang="es-CL" dirty="0" smtClean="0"/>
              <a:t>Chipset: AMD 970</a:t>
            </a:r>
          </a:p>
          <a:p>
            <a:r>
              <a:rPr lang="es-CL" dirty="0" smtClean="0"/>
              <a:t>Zócalo: AM3+</a:t>
            </a:r>
          </a:p>
          <a:p>
            <a:r>
              <a:rPr lang="es-CL" dirty="0" smtClean="0"/>
              <a:t>Factor de Forma: ATX.</a:t>
            </a:r>
          </a:p>
          <a:p>
            <a:r>
              <a:rPr lang="es-CL" dirty="0" smtClean="0"/>
              <a:t>Ranuras de Memoria: 4 x DDR3 (Doble Canal)</a:t>
            </a:r>
          </a:p>
          <a:p>
            <a:r>
              <a:rPr lang="es-CL" dirty="0"/>
              <a:t>6</a:t>
            </a:r>
            <a:r>
              <a:rPr lang="es-CL" dirty="0" smtClean="0"/>
              <a:t> Canales de Audio</a:t>
            </a:r>
          </a:p>
          <a:p>
            <a:r>
              <a:rPr lang="es-CL" dirty="0" smtClean="0"/>
              <a:t>6 Conectores SATA 3 6.0 GB.</a:t>
            </a:r>
          </a:p>
          <a:p>
            <a:r>
              <a:rPr lang="es-CL" dirty="0" smtClean="0"/>
              <a:t>Puertos: PS2 Teclado, PS2 Ratón, RJ45, 6 x USB 2.0, 2 x USB 3.0.</a:t>
            </a:r>
          </a:p>
          <a:p>
            <a:r>
              <a:rPr lang="es-CL" dirty="0" smtClean="0"/>
              <a:t>Ranuras de Expansión: 2 PCI, 2 PCI Express x1, 2 PCI Express x16.</a:t>
            </a:r>
          </a:p>
          <a:p>
            <a:r>
              <a:rPr lang="es-CL" dirty="0" smtClean="0"/>
              <a:t>Precio: $60.000</a:t>
            </a:r>
          </a:p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876" y="538353"/>
            <a:ext cx="2452592" cy="195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15837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TC103457475[[fn=Marco]]</Template>
  <TotalTime>1268</TotalTime>
  <Words>695</Words>
  <Application>Microsoft Office PowerPoint</Application>
  <PresentationFormat>Panorámica</PresentationFormat>
  <Paragraphs>122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Corbel</vt:lpstr>
      <vt:lpstr>Wingdings 2</vt:lpstr>
      <vt:lpstr>Marco</vt:lpstr>
      <vt:lpstr>Informe Tópicos III “Computador”</vt:lpstr>
      <vt:lpstr>Contenidos</vt:lpstr>
      <vt:lpstr>Introducción</vt:lpstr>
      <vt:lpstr>Cotización</vt:lpstr>
      <vt:lpstr>Cotización (Disco Duro)</vt:lpstr>
      <vt:lpstr>Cotización (Tarjeta de Video)</vt:lpstr>
      <vt:lpstr>Cotización (Memoria RAM)</vt:lpstr>
      <vt:lpstr>Cotización (Procesador)</vt:lpstr>
      <vt:lpstr>Cotización (Placa Madre)</vt:lpstr>
      <vt:lpstr>Cotización (Monitor)</vt:lpstr>
      <vt:lpstr>Cotización (Fuente de Poder)</vt:lpstr>
      <vt:lpstr>Cotización (Gabinete)</vt:lpstr>
      <vt:lpstr>Resumen Cotización</vt:lpstr>
      <vt:lpstr>Conclusiones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Tópicos III “Computador”</dc:title>
  <dc:creator>juan pablo arancibia</dc:creator>
  <cp:lastModifiedBy>juan pablo arancibia</cp:lastModifiedBy>
  <cp:revision>47</cp:revision>
  <dcterms:created xsi:type="dcterms:W3CDTF">2014-06-16T18:55:40Z</dcterms:created>
  <dcterms:modified xsi:type="dcterms:W3CDTF">2014-06-24T14:54:40Z</dcterms:modified>
</cp:coreProperties>
</file>